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265" r:id="rId3"/>
    <p:sldId id="266" r:id="rId4"/>
    <p:sldId id="272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17E"/>
    <a:srgbClr val="FCFAFA"/>
    <a:srgbClr val="777777"/>
    <a:srgbClr val="C96B3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 autoAdjust="0"/>
    <p:restoredTop sz="94665" autoAdjust="0"/>
  </p:normalViewPr>
  <p:slideViewPr>
    <p:cSldViewPr>
      <p:cViewPr varScale="1">
        <p:scale>
          <a:sx n="107" d="100"/>
          <a:sy n="107" d="100"/>
        </p:scale>
        <p:origin x="616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2C39-8E01-4BE7-A337-E853F6FE48E1}" type="datetimeFigureOut">
              <a:rPr lang="en-US" smtClean="0"/>
              <a:pPr/>
              <a:t>2/11/21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5010-CBC4-45D3-BF82-14FDD40EA15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7FF3-AD85-4A56-A71A-77B1EAFE4416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88A87-6E41-4BA3-8E71-3D399BC5CB5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5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B737EC-4D2B-4BE0-B52A-126A0A745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-809827"/>
            <a:ext cx="12423531" cy="85158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3D6032-310D-48BE-8854-5099D74CBD23}"/>
              </a:ext>
            </a:extLst>
          </p:cNvPr>
          <p:cNvSpPr/>
          <p:nvPr userDrawn="1"/>
        </p:nvSpPr>
        <p:spPr>
          <a:xfrm>
            <a:off x="-87923" y="-809828"/>
            <a:ext cx="12423531" cy="8515823"/>
          </a:xfrm>
          <a:prstGeom prst="rect">
            <a:avLst/>
          </a:prstGeom>
          <a:solidFill>
            <a:srgbClr val="4B617E">
              <a:alpha val="74902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B0AC0D-D80E-4ABF-9BC3-88592A24E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96" y="3311773"/>
            <a:ext cx="4490976" cy="16635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DEB8CE-93B8-43C3-9BC9-B336AE3CD0B3}"/>
              </a:ext>
            </a:extLst>
          </p:cNvPr>
          <p:cNvSpPr/>
          <p:nvPr userDrawn="1"/>
        </p:nvSpPr>
        <p:spPr>
          <a:xfrm>
            <a:off x="-87923" y="734268"/>
            <a:ext cx="12423531" cy="2192834"/>
          </a:xfrm>
          <a:prstGeom prst="rect">
            <a:avLst/>
          </a:prstGeom>
          <a:solidFill>
            <a:srgbClr val="C96B3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A7444-DD7A-4E3F-8752-4AF6959B7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903367"/>
            <a:ext cx="5257800" cy="39192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B9BAB0-F4EC-4A86-A1A7-F25551D1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42" y="111967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87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B0DA-4E64-4013-B1D7-C5D349E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59623"/>
            <a:ext cx="10604618" cy="3363510"/>
          </a:xfrm>
        </p:spPr>
        <p:txBody>
          <a:bodyPr/>
          <a:lstStyle>
            <a:lvl1pPr marL="457200" indent="-457200" algn="l">
              <a:buClr>
                <a:srgbClr val="C96B3A"/>
              </a:buClr>
              <a:buSzPct val="90000"/>
              <a:buFont typeface="Wingdings" panose="05000000000000000000" pitchFamily="2" charset="2"/>
              <a:buChar char="§"/>
              <a:defRPr/>
            </a:lvl1pPr>
            <a:lvl2pPr algn="l">
              <a:buSzPct val="90000"/>
              <a:defRPr/>
            </a:lvl2pPr>
            <a:lvl3pPr algn="l">
              <a:buSzPct val="90000"/>
              <a:defRPr/>
            </a:lvl3pPr>
            <a:lvl4pPr algn="l">
              <a:buSzPct val="90000"/>
              <a:defRPr/>
            </a:lvl4pPr>
            <a:lvl5pPr algn="l"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C9DC-521B-405C-BC61-1A76131CD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0500" y="6314450"/>
            <a:ext cx="512690" cy="365125"/>
          </a:xfrm>
        </p:spPr>
        <p:txBody>
          <a:bodyPr/>
          <a:lstStyle>
            <a:lvl1pPr algn="l">
              <a:defRPr>
                <a:solidFill>
                  <a:srgbClr val="777777"/>
                </a:solidFill>
                <a:latin typeface="+mj-lt"/>
              </a:defRPr>
            </a:lvl1pPr>
          </a:lstStyle>
          <a:p>
            <a:fld id="{01A2FC92-3B5C-4A85-BD01-3EDF4F962E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851815-B833-40B7-8045-2E27DD90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60461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523D8-27C7-4892-9DC9-8A4EE7BFE126}"/>
              </a:ext>
            </a:extLst>
          </p:cNvPr>
          <p:cNvSpPr/>
          <p:nvPr userDrawn="1"/>
        </p:nvSpPr>
        <p:spPr>
          <a:xfrm rot="16200000">
            <a:off x="11132869" y="6496098"/>
            <a:ext cx="676622" cy="47182"/>
          </a:xfrm>
          <a:prstGeom prst="rect">
            <a:avLst/>
          </a:prstGeom>
          <a:solidFill>
            <a:srgbClr val="C96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B9B0A6-8155-4A8C-9F32-1BFE2651E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94" y="6181099"/>
            <a:ext cx="1465547" cy="5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B0DA-4E64-4013-B1D7-C5D349E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59623"/>
            <a:ext cx="10604618" cy="3363510"/>
          </a:xfrm>
        </p:spPr>
        <p:txBody>
          <a:bodyPr/>
          <a:lstStyle>
            <a:lvl1pPr marL="457200" indent="-457200" algn="l">
              <a:buClr>
                <a:srgbClr val="C96B3A"/>
              </a:buClr>
              <a:buSzPct val="90000"/>
              <a:buFont typeface="Wingdings" panose="05000000000000000000" pitchFamily="2" charset="2"/>
              <a:buChar char="§"/>
              <a:defRPr/>
            </a:lvl1pPr>
            <a:lvl2pPr algn="l">
              <a:buSzPct val="90000"/>
              <a:defRPr/>
            </a:lvl2pPr>
            <a:lvl3pPr algn="l">
              <a:buSzPct val="90000"/>
              <a:defRPr/>
            </a:lvl3pPr>
            <a:lvl4pPr algn="l">
              <a:buSzPct val="90000"/>
              <a:defRPr/>
            </a:lvl4pPr>
            <a:lvl5pPr algn="l"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C9DC-521B-405C-BC61-1A76131CD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0500" y="6314450"/>
            <a:ext cx="512690" cy="365125"/>
          </a:xfrm>
        </p:spPr>
        <p:txBody>
          <a:bodyPr/>
          <a:lstStyle>
            <a:lvl1pPr algn="l">
              <a:defRPr>
                <a:solidFill>
                  <a:srgbClr val="777777"/>
                </a:solidFill>
                <a:latin typeface="+mj-lt"/>
              </a:defRPr>
            </a:lvl1pPr>
          </a:lstStyle>
          <a:p>
            <a:fld id="{01A2FC92-3B5C-4A85-BD01-3EDF4F962E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851815-B833-40B7-8045-2E27DD90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60461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523D8-27C7-4892-9DC9-8A4EE7BFE126}"/>
              </a:ext>
            </a:extLst>
          </p:cNvPr>
          <p:cNvSpPr/>
          <p:nvPr userDrawn="1"/>
        </p:nvSpPr>
        <p:spPr>
          <a:xfrm rot="16200000">
            <a:off x="11132869" y="6496098"/>
            <a:ext cx="676622" cy="47182"/>
          </a:xfrm>
          <a:prstGeom prst="rect">
            <a:avLst/>
          </a:prstGeom>
          <a:solidFill>
            <a:srgbClr val="C96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pic>
        <p:nvPicPr>
          <p:cNvPr id="13" name="Image 12" descr="Logo_black&amp;whit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37080" y="6176660"/>
            <a:ext cx="1474711" cy="5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ge&#10;&#10;Description generated with very high confidence">
            <a:extLst>
              <a:ext uri="{FF2B5EF4-FFF2-40B4-BE49-F238E27FC236}">
                <a16:creationId xmlns:a16="http://schemas.microsoft.com/office/drawing/2014/main" id="{152C8241-6072-4C70-8D36-6F08B786D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67" y="-1"/>
            <a:ext cx="12553135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176B32-52D2-46EB-B375-A7ADCEEDAFD2}"/>
              </a:ext>
            </a:extLst>
          </p:cNvPr>
          <p:cNvSpPr/>
          <p:nvPr userDrawn="1"/>
        </p:nvSpPr>
        <p:spPr>
          <a:xfrm>
            <a:off x="-206829" y="0"/>
            <a:ext cx="12594770" cy="6858000"/>
          </a:xfrm>
          <a:prstGeom prst="rect">
            <a:avLst/>
          </a:prstGeom>
          <a:solidFill>
            <a:srgbClr val="4B617E">
              <a:alpha val="85098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166C9DC-521B-405C-BC61-1A76131CD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0500" y="6314450"/>
            <a:ext cx="512690" cy="365125"/>
          </a:xfrm>
        </p:spPr>
        <p:txBody>
          <a:bodyPr/>
          <a:lstStyle>
            <a:lvl1pPr algn="l">
              <a:defRPr>
                <a:solidFill>
                  <a:srgbClr val="777777"/>
                </a:solidFill>
                <a:latin typeface="+mj-lt"/>
              </a:defRPr>
            </a:lvl1pPr>
          </a:lstStyle>
          <a:p>
            <a:fld id="{01A2FC92-3B5C-4A85-BD01-3EDF4F962E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523D8-27C7-4892-9DC9-8A4EE7BFE126}"/>
              </a:ext>
            </a:extLst>
          </p:cNvPr>
          <p:cNvSpPr/>
          <p:nvPr userDrawn="1"/>
        </p:nvSpPr>
        <p:spPr>
          <a:xfrm rot="16200000">
            <a:off x="11132869" y="6496098"/>
            <a:ext cx="676622" cy="47182"/>
          </a:xfrm>
          <a:prstGeom prst="rect">
            <a:avLst/>
          </a:prstGeom>
          <a:solidFill>
            <a:srgbClr val="FC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pic>
        <p:nvPicPr>
          <p:cNvPr id="15" name="Image 14" descr="Logo_whit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757789" y="6182866"/>
            <a:ext cx="1445489" cy="53543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09B0DA-4E64-4013-B1D7-C5D349E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59623"/>
            <a:ext cx="10604618" cy="3363510"/>
          </a:xfrm>
        </p:spPr>
        <p:txBody>
          <a:bodyPr/>
          <a:lstStyle>
            <a:lvl1pPr marL="457200" indent="-457200" algn="l">
              <a:buClr>
                <a:srgbClr val="C96B3A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algn="l">
              <a:buSzPct val="90000"/>
              <a:defRPr>
                <a:solidFill>
                  <a:schemeClr val="bg1"/>
                </a:solidFill>
              </a:defRPr>
            </a:lvl2pPr>
            <a:lvl3pPr algn="l">
              <a:buSzPct val="90000"/>
              <a:defRPr>
                <a:solidFill>
                  <a:schemeClr val="bg1"/>
                </a:solidFill>
              </a:defRPr>
            </a:lvl3pPr>
            <a:lvl4pPr algn="l">
              <a:buSzPct val="90000"/>
              <a:defRPr>
                <a:solidFill>
                  <a:schemeClr val="bg1"/>
                </a:solidFill>
              </a:defRPr>
            </a:lvl4pPr>
            <a:lvl5pPr algn="l">
              <a:buSzPct val="9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3E851815-B833-40B7-8045-2E27DD90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0675"/>
            <a:ext cx="1060461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42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B0DA-4E64-4013-B1D7-C5D349E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38350"/>
            <a:ext cx="6866230" cy="3838921"/>
          </a:xfrm>
        </p:spPr>
        <p:txBody>
          <a:bodyPr/>
          <a:lstStyle>
            <a:lvl1pPr marL="457200" indent="-457200" algn="l">
              <a:buClr>
                <a:srgbClr val="C96B3A"/>
              </a:buClr>
              <a:buSzPct val="90000"/>
              <a:buFont typeface="Wingdings" panose="05000000000000000000" pitchFamily="2" charset="2"/>
              <a:buChar char="§"/>
              <a:defRPr/>
            </a:lvl1pPr>
            <a:lvl2pPr algn="l">
              <a:buSzPct val="90000"/>
              <a:defRPr/>
            </a:lvl2pPr>
            <a:lvl3pPr algn="l">
              <a:buSzPct val="90000"/>
              <a:defRPr/>
            </a:lvl3pPr>
            <a:lvl4pPr algn="l">
              <a:buSzPct val="90000"/>
              <a:defRPr/>
            </a:lvl4pPr>
            <a:lvl5pPr algn="l"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C9DC-521B-405C-BC61-1A76131CD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0500" y="6314450"/>
            <a:ext cx="512690" cy="365125"/>
          </a:xfrm>
        </p:spPr>
        <p:txBody>
          <a:bodyPr/>
          <a:lstStyle>
            <a:lvl1pPr algn="l">
              <a:defRPr>
                <a:solidFill>
                  <a:srgbClr val="777777"/>
                </a:solidFill>
                <a:latin typeface="+mj-lt"/>
              </a:defRPr>
            </a:lvl1pPr>
          </a:lstStyle>
          <a:p>
            <a:fld id="{01A2FC92-3B5C-4A85-BD01-3EDF4F962E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851815-B833-40B7-8045-2E27DD90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64" y="320675"/>
            <a:ext cx="6866230" cy="1325563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523D8-27C7-4892-9DC9-8A4EE7BFE126}"/>
              </a:ext>
            </a:extLst>
          </p:cNvPr>
          <p:cNvSpPr/>
          <p:nvPr userDrawn="1"/>
        </p:nvSpPr>
        <p:spPr>
          <a:xfrm rot="16200000">
            <a:off x="11132869" y="6496098"/>
            <a:ext cx="676622" cy="47182"/>
          </a:xfrm>
          <a:prstGeom prst="rect">
            <a:avLst/>
          </a:prstGeom>
          <a:solidFill>
            <a:srgbClr val="C96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3B9B0A6-8155-4A8C-9F32-1BFE2651E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94" y="6181099"/>
            <a:ext cx="1465547" cy="543551"/>
          </a:xfrm>
          <a:prstGeom prst="rect">
            <a:avLst/>
          </a:prstGeom>
        </p:spPr>
      </p:pic>
      <p:pic>
        <p:nvPicPr>
          <p:cNvPr id="4" name="Image 3" descr="Une image contenant personne, debout, gens, posant&#10;&#10;Description générée automatiquement">
            <a:extLst>
              <a:ext uri="{FF2B5EF4-FFF2-40B4-BE49-F238E27FC236}">
                <a16:creationId xmlns:a16="http://schemas.microsoft.com/office/drawing/2014/main" id="{7AD8456E-9C60-3F4F-9E32-E2C645788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t="-151" r="12742" b="151"/>
          <a:stretch/>
        </p:blipFill>
        <p:spPr>
          <a:xfrm>
            <a:off x="-84426" y="-28127"/>
            <a:ext cx="4624879" cy="69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B0DA-4E64-4013-B1D7-C5D349E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0" y="2038350"/>
            <a:ext cx="6289794" cy="3694905"/>
          </a:xfrm>
        </p:spPr>
        <p:txBody>
          <a:bodyPr/>
          <a:lstStyle>
            <a:lvl1pPr marL="457200" indent="-457200" algn="l">
              <a:buClr>
                <a:srgbClr val="C96B3A"/>
              </a:buClr>
              <a:buSzPct val="90000"/>
              <a:buFont typeface="Wingdings" panose="05000000000000000000" pitchFamily="2" charset="2"/>
              <a:buChar char="§"/>
              <a:defRPr/>
            </a:lvl1pPr>
            <a:lvl2pPr algn="l">
              <a:buSzPct val="90000"/>
              <a:defRPr/>
            </a:lvl2pPr>
            <a:lvl3pPr algn="l">
              <a:buSzPct val="90000"/>
              <a:defRPr/>
            </a:lvl3pPr>
            <a:lvl4pPr algn="l">
              <a:buSzPct val="90000"/>
              <a:defRPr/>
            </a:lvl4pPr>
            <a:lvl5pPr algn="l"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C9DC-521B-405C-BC61-1A76131CD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0500" y="6314450"/>
            <a:ext cx="512690" cy="365125"/>
          </a:xfrm>
        </p:spPr>
        <p:txBody>
          <a:bodyPr/>
          <a:lstStyle>
            <a:lvl1pPr algn="l">
              <a:defRPr>
                <a:solidFill>
                  <a:srgbClr val="777777"/>
                </a:solidFill>
                <a:latin typeface="+mj-lt"/>
              </a:defRPr>
            </a:lvl1pPr>
          </a:lstStyle>
          <a:p>
            <a:fld id="{01A2FC92-3B5C-4A85-BD01-3EDF4F962E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851815-B833-40B7-8045-2E27DD90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0" y="242443"/>
            <a:ext cx="6289794" cy="1325563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523D8-27C7-4892-9DC9-8A4EE7BFE126}"/>
              </a:ext>
            </a:extLst>
          </p:cNvPr>
          <p:cNvSpPr/>
          <p:nvPr userDrawn="1"/>
        </p:nvSpPr>
        <p:spPr>
          <a:xfrm rot="16200000">
            <a:off x="11132869" y="6496098"/>
            <a:ext cx="676622" cy="47182"/>
          </a:xfrm>
          <a:prstGeom prst="rect">
            <a:avLst/>
          </a:prstGeom>
          <a:solidFill>
            <a:srgbClr val="C96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pic>
        <p:nvPicPr>
          <p:cNvPr id="13" name="Image 12" descr="Logo_black&amp;whit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37080" y="6176660"/>
            <a:ext cx="1474711" cy="546259"/>
          </a:xfrm>
          <a:prstGeom prst="rect">
            <a:avLst/>
          </a:prstGeom>
        </p:spPr>
      </p:pic>
      <p:pic>
        <p:nvPicPr>
          <p:cNvPr id="9" name="Image 8" descr="Une image contenant personne, debout, gens, posant&#10;&#10;Description générée automatiquement">
            <a:extLst>
              <a:ext uri="{FF2B5EF4-FFF2-40B4-BE49-F238E27FC236}">
                <a16:creationId xmlns:a16="http://schemas.microsoft.com/office/drawing/2014/main" id="{72435C1E-D877-CD48-A517-FFC8E8197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t="-151" r="12742" b="151"/>
          <a:stretch/>
        </p:blipFill>
        <p:spPr>
          <a:xfrm>
            <a:off x="-84426" y="-28127"/>
            <a:ext cx="4624879" cy="69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ge&#10;&#10;Description generated with very high confidence">
            <a:extLst>
              <a:ext uri="{FF2B5EF4-FFF2-40B4-BE49-F238E27FC236}">
                <a16:creationId xmlns:a16="http://schemas.microsoft.com/office/drawing/2014/main" id="{152C8241-6072-4C70-8D36-6F08B786D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67" y="-1"/>
            <a:ext cx="12553135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176B32-52D2-46EB-B375-A7ADCEEDAFD2}"/>
              </a:ext>
            </a:extLst>
          </p:cNvPr>
          <p:cNvSpPr/>
          <p:nvPr userDrawn="1"/>
        </p:nvSpPr>
        <p:spPr>
          <a:xfrm>
            <a:off x="-206829" y="0"/>
            <a:ext cx="12594770" cy="6858000"/>
          </a:xfrm>
          <a:prstGeom prst="rect">
            <a:avLst/>
          </a:prstGeom>
          <a:solidFill>
            <a:srgbClr val="4B617E">
              <a:alpha val="85098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523D8-27C7-4892-9DC9-8A4EE7BFE126}"/>
              </a:ext>
            </a:extLst>
          </p:cNvPr>
          <p:cNvSpPr/>
          <p:nvPr userDrawn="1"/>
        </p:nvSpPr>
        <p:spPr>
          <a:xfrm rot="16200000">
            <a:off x="10254029" y="6496098"/>
            <a:ext cx="676622" cy="47182"/>
          </a:xfrm>
          <a:prstGeom prst="rect">
            <a:avLst/>
          </a:prstGeom>
          <a:solidFill>
            <a:srgbClr val="FC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pic>
        <p:nvPicPr>
          <p:cNvPr id="15" name="Image 14" descr="Logo_whit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78949" y="6182866"/>
            <a:ext cx="1445489" cy="53543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09B0DA-4E64-4013-B1D7-C5D349EC97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588" y="3443659"/>
            <a:ext cx="10657113" cy="1785542"/>
          </a:xfrm>
        </p:spPr>
        <p:txBody>
          <a:bodyPr/>
          <a:lstStyle>
            <a:lvl1pPr marL="457200" indent="-457200" algn="ctr">
              <a:buClr>
                <a:srgbClr val="C96B3A"/>
              </a:buClr>
              <a:buSzPct val="90000"/>
              <a:buFont typeface="Wingdings" panose="05000000000000000000" pitchFamily="2" charset="2"/>
              <a:buNone/>
              <a:defRPr sz="3600" b="0">
                <a:solidFill>
                  <a:schemeClr val="bg1"/>
                </a:solidFill>
              </a:defRPr>
            </a:lvl1pPr>
            <a:lvl2pPr algn="l">
              <a:buSzPct val="90000"/>
              <a:defRPr>
                <a:solidFill>
                  <a:schemeClr val="bg1"/>
                </a:solidFill>
              </a:defRPr>
            </a:lvl2pPr>
            <a:lvl3pPr algn="l">
              <a:buSzPct val="90000"/>
              <a:defRPr>
                <a:solidFill>
                  <a:schemeClr val="bg1"/>
                </a:solidFill>
              </a:defRPr>
            </a:lvl3pPr>
            <a:lvl4pPr algn="l">
              <a:buSzPct val="90000"/>
              <a:defRPr>
                <a:solidFill>
                  <a:schemeClr val="bg1"/>
                </a:solidFill>
              </a:defRPr>
            </a:lvl4pPr>
            <a:lvl5pPr algn="l">
              <a:buSzPct val="9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Get in touch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EB8CE-93B8-43C3-9BC9-B336AE3CD0B3}"/>
              </a:ext>
            </a:extLst>
          </p:cNvPr>
          <p:cNvSpPr/>
          <p:nvPr userDrawn="1"/>
        </p:nvSpPr>
        <p:spPr>
          <a:xfrm>
            <a:off x="-514560" y="625412"/>
            <a:ext cx="13141988" cy="2192834"/>
          </a:xfrm>
          <a:prstGeom prst="rect">
            <a:avLst/>
          </a:prstGeom>
          <a:solidFill>
            <a:srgbClr val="C96B3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3E851815-B833-40B7-8045-2E27DD906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2914" y="973819"/>
            <a:ext cx="5257800" cy="132556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D3916CC-1CAC-4DAA-A810-80745865E8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652" y="6357958"/>
            <a:ext cx="1396140" cy="3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2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A0D17-805D-44D0-8800-A43A217F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C9303-1172-4766-A2F3-35A695CE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2823-7A63-43D9-A8BE-593D0D415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1A2FC92-3B5C-4A85-BD01-3EDF4F962EB0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96D73A-2E56-124F-AD7A-8F5CCCE302AB}"/>
              </a:ext>
            </a:extLst>
          </p:cNvPr>
          <p:cNvSpPr txBox="1"/>
          <p:nvPr userDrawn="1"/>
        </p:nvSpPr>
        <p:spPr>
          <a:xfrm>
            <a:off x="4724400" y="6385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www.phdhub.eu</a:t>
            </a:r>
          </a:p>
        </p:txBody>
      </p:sp>
    </p:spTree>
    <p:extLst>
      <p:ext uri="{BB962C8B-B14F-4D97-AF65-F5344CB8AC3E}">
        <p14:creationId xmlns:p14="http://schemas.microsoft.com/office/powerpoint/2010/main" val="245167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7" r:id="rId3"/>
    <p:sldLayoutId id="2147483661" r:id="rId4"/>
    <p:sldLayoutId id="2147483679" r:id="rId5"/>
    <p:sldLayoutId id="2147483678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C96B3A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96B3A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96B3A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96B3A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96B3A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09EF-ED48-4BBF-9165-C9C263984532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1BBD-A0C6-4898-9322-D7F8B18D5D2E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1608AF-EE91-4541-B2A4-8061FDD8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A83069-9CCB-3843-A9CC-D39EDC545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2FC92-3B5C-4A85-BD01-3EDF4F962EB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81BF0F-3F21-D74F-8D2C-711584BB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5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579825D-7337-1C44-8205-9753FEE5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152177-39EA-E347-8D4F-7EDE308A9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2FC92-3B5C-4A85-BD01-3EDF4F962EB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B48885A-89D8-254C-926E-55147783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4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53F3744-8755-5D43-B3F4-3F6561DE3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88" y="3429001"/>
            <a:ext cx="10657113" cy="1325564"/>
          </a:xfrm>
        </p:spPr>
        <p:txBody>
          <a:bodyPr/>
          <a:lstStyle/>
          <a:p>
            <a:r>
              <a:rPr lang="en-GB" b="1" dirty="0"/>
              <a:t>Get in touch</a:t>
            </a:r>
          </a:p>
          <a:p>
            <a:r>
              <a:rPr lang="en-GB" dirty="0" err="1"/>
              <a:t>www.phdhub.eu</a:t>
            </a:r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9582B3-0D84-E243-8EB0-369CB015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hD Hub">
      <a:majorFont>
        <a:latin typeface="Open Sans Semibold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</Words>
  <Application>Microsoft Macintosh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Lora</vt:lpstr>
      <vt:lpstr>Open Sans</vt:lpstr>
      <vt:lpstr>Open Sans Semibold</vt:lpstr>
      <vt:lpstr>Wingdings</vt:lpstr>
      <vt:lpstr>Office Theme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Trainee laptop</dc:creator>
  <cp:lastModifiedBy>Marie Montaldo</cp:lastModifiedBy>
  <cp:revision>28</cp:revision>
  <dcterms:created xsi:type="dcterms:W3CDTF">2018-01-10T16:25:32Z</dcterms:created>
  <dcterms:modified xsi:type="dcterms:W3CDTF">2021-02-11T10:51:21Z</dcterms:modified>
</cp:coreProperties>
</file>